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93" r:id="rId4"/>
    <p:sldId id="277" r:id="rId5"/>
    <p:sldId id="280" r:id="rId6"/>
    <p:sldId id="281" r:id="rId7"/>
    <p:sldId id="282" r:id="rId8"/>
    <p:sldId id="294" r:id="rId9"/>
    <p:sldId id="29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B57216-CF71-4586-B22E-3D3B8F5CFE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2485-3A46-4DE6-8867-8759262B0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80EE7-D4EC-4795-8B5D-CC0AA35AA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E439E-4526-4C33-A1AA-F6E7C76540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2A8E0-59C6-4E28-81EA-F31AB724F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DFD1A-1C54-40A9-A82C-77A08E820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D2377-94EF-4561-9A33-1419B3CDE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F1CEB-10D2-482A-8DB3-9F8F9731F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E7D5A-B149-4D9C-9A1C-295BD4D43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ABBE8-1074-4D33-A3E0-CB85FC4D8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E39B5-97B3-4D11-8BDA-1C61E460B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16057-A144-498D-9F8F-EF3F7C992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03860F-49B1-4CB4-8352-C73EA858BF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untitled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City of Bethlehem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Bethlehem Water Supply</dc:title>
  <dc:creator>wsrsec01</dc:creator>
  <cp:lastModifiedBy>Moravian College</cp:lastModifiedBy>
  <cp:revision>59</cp:revision>
  <dcterms:created xsi:type="dcterms:W3CDTF">2010-09-20T15:24:08Z</dcterms:created>
  <dcterms:modified xsi:type="dcterms:W3CDTF">2011-11-04T19:20:50Z</dcterms:modified>
</cp:coreProperties>
</file>